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http://www.loc.gov/bibframe/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https://www.loc.gov/aba/pcc/bibframe/bibframe-and-pcc.html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https://www.loc.gov/aba/pcc/about/strat-plan-2018.html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https://wiki.duraspace.org/pages/viewpage.action?pageId=74515029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https://wiki.duraspace.org/pages/viewpage.action?pageId=74515029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http://www.atcult.it/en/share-lod/share-vde/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http://share-vde.org/sharevde/clusters?l=en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https://metadatacenter.org/purpose/mission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loc.gov/bibframe/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loc.gov/aba/pcc/bibframe/bibframe-and-pcc.html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loc.gov/aba/pcc/about/strat-plan-2018.html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iki.duraspace.org/pages/viewpage.action?pageId=74515029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iki.duraspace.org/pages/viewpage.action?pageId=74515029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atcult.it/en/share-lod/share-vde/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share-vde.org/sharevde/clusters?l=en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metadatacenter.org/purpose/mission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iki.duraspace.org/display/LD4P/bibliotek-o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762000" y="10668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LC BIBFRAME Updates: Pilot</a:t>
            </a:r>
            <a:b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(and Non-Roman Scripts)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x="1447800" y="32766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CEAL Committee on Technical Processing </a:t>
            </a:r>
            <a:endParaRPr b="0" i="0" sz="28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March 22, 2018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Paul Frank, Library of Congress</a:t>
            </a:r>
            <a:endParaRPr b="0" i="0" sz="20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441166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LC BIBFRAME 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1" name="Shape 17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Shape 17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09600" y="1122680"/>
            <a:ext cx="7861785" cy="48768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 Frank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Cooperative and Instructional Programs Division 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of Congress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pfrank@loc.gov</a:t>
            </a:r>
            <a:endParaRPr/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Shape 18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PCC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81000" y="1314450"/>
            <a:ext cx="8361363" cy="5038725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41166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PCC Strategic Plan 2018-2021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Shape 1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9113" y="1371600"/>
            <a:ext cx="8104187" cy="45339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41166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LD4P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Shape 1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Shape 1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6198" y="1066800"/>
            <a:ext cx="8999537" cy="51816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41166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LD4P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33363" y="1290638"/>
            <a:ext cx="8675687" cy="4276725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6406" y="1524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SHARE-VDE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Shape 1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59922" y="952502"/>
            <a:ext cx="7312540" cy="5373052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6406" y="1524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SHARE-VDE – Discovery Layer!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80999" y="1143000"/>
            <a:ext cx="8502329" cy="4751066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456406" y="1524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Projects -- </a:t>
            </a: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CEDAR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3" name="Shape 15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66139" y="1066800"/>
            <a:ext cx="7426643" cy="5134599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456406" y="1524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Projects – </a:t>
            </a:r>
            <a:r>
              <a:rPr b="0" i="0" lang="en-US" sz="4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bibliotek-o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6353175"/>
            <a:ext cx="2095500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00925" y="6334125"/>
            <a:ext cx="1743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09599" y="1295400"/>
            <a:ext cx="8184747" cy="2864992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